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Lato" panose="020B0604020202020204" charset="0"/>
      <p:regular r:id="rId8"/>
      <p:bold r:id="rId9"/>
      <p:italic r:id="rId10"/>
      <p:boldItalic r:id="rId11"/>
    </p:embeddedFont>
    <p:embeddedFont>
      <p:font typeface="Raleway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725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93ff61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493ff61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493ff610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493ff610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493ff610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493ff610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493ff610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493ff610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Pavement Roughness Measurement Application: Project Plan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450" y="3402775"/>
            <a:ext cx="7688100" cy="8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SDMAY20-17:</a:t>
            </a:r>
            <a:r>
              <a:rPr lang="en"/>
              <a:t> Justin Kuennen, Greg Starr, Christian Royston,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 Van Treeck, Kyle Eckrich, Tanner Dempsay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1FDD4E8-6B35-4CC5-8047-7946F0193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09"/>
    </mc:Choice>
    <mc:Fallback>
      <p:transition spd="slow" advTm="11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Technical Goals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Calculate the International Roughness Index of the pavement using accelerometer data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Make calculation both on phone and on database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Determine the geographic location of the calculated IRI data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Take an image of the road when the calculation is complete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Store the IRI data with the geographic location and image on a NodeJS database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Display the calculated IRI data on a map overlay</a:t>
            </a:r>
            <a:endParaRPr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9685EA5-BE11-4A2E-97C1-AF66339D10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484"/>
    </mc:Choice>
    <mc:Fallback>
      <p:transition spd="slow" advTm="119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System Block Diagram of Proposed Project Design</a:t>
            </a:r>
            <a:endParaRPr b="1"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1038" y="238600"/>
            <a:ext cx="5401933" cy="406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CBCD003-58D8-401D-A1BE-D331937FA8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45"/>
    </mc:Choice>
    <mc:Fallback>
      <p:transition spd="slow" advTm="28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Tasks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729450" y="19543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Create NodeJS server 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 startAt="2"/>
            </a:pPr>
            <a:r>
              <a:rPr lang="en"/>
              <a:t>Create database with tables for data types and attributes 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 startAt="3"/>
            </a:pPr>
            <a:r>
              <a:rPr lang="en"/>
              <a:t>Link server and database for data reading/writing functionality 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 startAt="4"/>
            </a:pPr>
            <a:r>
              <a:rPr lang="en"/>
              <a:t>Develop user-interface for Android app 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 startAt="5"/>
            </a:pPr>
            <a:r>
              <a:rPr lang="en"/>
              <a:t>Create networking framework for frontend to communicate with backend 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 startAt="6"/>
            </a:pPr>
            <a:r>
              <a:rPr lang="en"/>
              <a:t>Develop IRI calculation algorithm for acceleration data from Android phones 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 startAt="7"/>
            </a:pPr>
            <a:r>
              <a:rPr lang="en"/>
              <a:t>Implement algorithm on backend and frontend for online and offline functionality 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 startAt="8"/>
            </a:pPr>
            <a:r>
              <a:rPr lang="en"/>
              <a:t>Add GPS tracking and logging to Android app 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 startAt="9"/>
            </a:pPr>
            <a:r>
              <a:rPr lang="en"/>
              <a:t>Couple GPS and IRI data to create path histories for users.  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 startAt="10"/>
            </a:pPr>
            <a:r>
              <a:rPr lang="en"/>
              <a:t>System testing with frontend, backend, and database 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1A0CB18-06A8-4A22-9D6D-4655670CC3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022"/>
    </mc:Choice>
    <mc:Fallback>
      <p:transition spd="slow" advTm="102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 rotWithShape="1">
          <a:blip r:embed="rId5">
            <a:alphaModFix/>
          </a:blip>
          <a:srcRect t="13442"/>
          <a:stretch/>
        </p:blipFill>
        <p:spPr>
          <a:xfrm>
            <a:off x="690975" y="656600"/>
            <a:ext cx="7762049" cy="333752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Project Timeline</a:t>
            </a:r>
            <a:endParaRPr b="1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BF25635-E144-4D2B-B48C-4FC1DCC7EB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70"/>
    </mc:Choice>
    <mc:Fallback>
      <p:transition spd="slow" advTm="19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189</Words>
  <Application>Microsoft Office PowerPoint</Application>
  <PresentationFormat>On-screen Show (16:9)</PresentationFormat>
  <Paragraphs>23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Lato</vt:lpstr>
      <vt:lpstr>Raleway</vt:lpstr>
      <vt:lpstr>Times New Roman</vt:lpstr>
      <vt:lpstr>Arial</vt:lpstr>
      <vt:lpstr>Streamline</vt:lpstr>
      <vt:lpstr>Pavement Roughness Measurement Application: Project Plan</vt:lpstr>
      <vt:lpstr>Key Technical Goals</vt:lpstr>
      <vt:lpstr>PowerPoint Presentation</vt:lpstr>
      <vt:lpstr>Project Tasks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Pavement Roughness Measurement Application: Project Plan</dc:title>
  <cp:lastModifiedBy>Tanner Dempsay</cp:lastModifiedBy>
  <cp:revision>2</cp:revision>
  <dcterms:modified xsi:type="dcterms:W3CDTF">2019-10-06T23:10:09Z</dcterms:modified>
</cp:coreProperties>
</file>